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60" r:id="rId2"/>
    <p:sldId id="256" r:id="rId3"/>
    <p:sldId id="261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A5E4A6-EC82-A70C-7FD5-945DAC8C55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82B8A0C-0B42-FF3E-6FE9-D1E4D0992F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13D8C-E8C7-4636-9A10-27F25C56756A}" type="datetimeFigureOut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6B57EF-6DE4-9563-6C2A-AE0AC1A56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45AFCF1-81B4-18EB-6F9D-9E292671CF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3C301-ADCF-4987-9EBC-557452F015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75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3F84F8A-B65C-AA19-8171-078249A32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395FDC8-3E9B-EFCE-0C1D-1A6745266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233" y="4432849"/>
            <a:ext cx="1152325" cy="58746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B18E359-388F-2FE9-1AB7-AC3EE8AA5C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629" y="5465805"/>
            <a:ext cx="6629401" cy="3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85C9006-BC57-33EA-0025-2D09119CA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A4935D-ACA9-3E12-3A20-11F6C4A2B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0529ED-2299-60E6-2AEB-68493F01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5C366-B1A1-4145-9776-679C29DB3514}" type="datetimeFigureOut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71EDF-8152-13A6-C8EA-BF6310BE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ED4616-2582-777D-C5A1-1C296CA2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E0E94-8646-4871-88CB-FD5C3010F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08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BAE0D6-A0F6-C90C-74BF-E0D8B9CF5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FA7D0CD5-7FFB-CBD6-7553-16A43ADE39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7420" y="396059"/>
            <a:ext cx="2089709" cy="8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5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C6F86B0-5C28-8AE6-D2C0-E0CC0C07F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5794"/>
          <a:stretch/>
        </p:blipFill>
        <p:spPr>
          <a:xfrm>
            <a:off x="0" y="893"/>
            <a:ext cx="12192000" cy="97389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B856814D-9615-957D-932A-51A4CF130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4910" y="239789"/>
            <a:ext cx="2588852" cy="459155"/>
          </a:xfrm>
          <a:prstGeom prst="rect">
            <a:avLst/>
          </a:prstGeom>
        </p:spPr>
      </p:pic>
      <p:pic>
        <p:nvPicPr>
          <p:cNvPr id="4" name="그래픽 3">
            <a:extLst>
              <a:ext uri="{FF2B5EF4-FFF2-40B4-BE49-F238E27FC236}">
                <a16:creationId xmlns:a16="http://schemas.microsoft.com/office/drawing/2014/main" id="{B89D1815-9F41-8142-F6D8-61F55F1E4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6641" b="49683"/>
          <a:stretch/>
        </p:blipFill>
        <p:spPr>
          <a:xfrm>
            <a:off x="9648310" y="6098875"/>
            <a:ext cx="2543690" cy="7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F8B808-1868-355F-913F-8363CE52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F30DF8-526A-7279-F555-5CEB5AFC3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5FCE03-E962-78EB-8D46-71D64216D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B5DAB05-4D62-EC23-CCB2-2C4E181D4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B33CE6-34C2-7C93-A434-4FD9F100C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149F935-451D-EED3-E7D1-4EB73B85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5C366-B1A1-4145-9776-679C29DB3514}" type="datetimeFigureOut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25EBFE-2476-35E5-ABD6-5FCE8D70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C9F4F2-B2C4-7389-D556-945FAD28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E0E94-8646-4871-88CB-FD5C3010F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87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BE7EAE-B395-B578-F2E5-EA0E796B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A591608-B589-08BE-97E2-919BBB22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5C366-B1A1-4145-9776-679C29DB3514}" type="datetimeFigureOut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75D3E5C-90F9-7548-8631-880F3B76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CFEB76-6D48-C755-E863-EFCF5F40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E0E94-8646-4871-88CB-FD5C3010F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08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E947788-034A-3E71-4892-853C6B08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5C366-B1A1-4145-9776-679C29DB3514}" type="datetimeFigureOut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AA2B4B0-C267-CC0B-B52B-AA5912D3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D02A7C-E7B3-BBE7-B296-E8B18E75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E0E94-8646-4871-88CB-FD5C3010F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07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742F3-DDFB-7717-1C19-42702CE8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CCF89E-8843-33AA-B518-7AE0F55B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05F722-F01C-6462-20FD-D71D3F5FF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08409C-3DC0-0D21-9B05-C63DF0A9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5C366-B1A1-4145-9776-679C29DB3514}" type="datetimeFigureOut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6584AE-B0A8-DBD1-91E3-26A1A232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EA2280-F0DB-B014-54F2-769AD856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E0E94-8646-4871-88CB-FD5C3010F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52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699B68-B8D3-3AFC-D771-9355EF15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653F3BE-0035-5C52-A0DD-2A529AD53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4D1738-4A56-440C-82F3-B7B4A2D39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D54649B-E196-2B8B-9A8E-1F825167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5C366-B1A1-4145-9776-679C29DB3514}" type="datetimeFigureOut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38BACC-25CD-A1DE-39A3-9022DE28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407B70-B092-303D-1EC1-C2A71A04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E0E94-8646-4871-88CB-FD5C3010F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65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B49FE4-1119-E400-4994-D230C8B9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0671EA-3E1F-8301-715F-B5FCEC953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910A17-3F1D-6460-4917-D4DB8335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5C366-B1A1-4145-9776-679C29DB3514}" type="datetimeFigureOut">
              <a:rPr lang="ko-KR" altLang="en-US" smtClean="0"/>
              <a:t>2022-07-28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D5B00E-6092-0C92-1293-26A37EA9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38D014-B833-7DEF-5EC0-DF1A7931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E0E94-8646-4871-88CB-FD5C3010F4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31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1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AE9CC-F679-483F-AE86-39C2B2C22E7F}"/>
              </a:ext>
            </a:extLst>
          </p:cNvPr>
          <p:cNvSpPr txBox="1"/>
          <p:nvPr/>
        </p:nvSpPr>
        <p:spPr>
          <a:xfrm>
            <a:off x="2108200" y="294669"/>
            <a:ext cx="775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Conflict of Interest Disclosure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0773D-9EE1-4669-9A46-91BAE40997F5}"/>
              </a:ext>
            </a:extLst>
          </p:cNvPr>
          <p:cNvSpPr txBox="1"/>
          <p:nvPr/>
        </p:nvSpPr>
        <p:spPr>
          <a:xfrm>
            <a:off x="345421" y="1238934"/>
            <a:ext cx="979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Name of the Speaker: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8903A-F50B-0005-774A-8A2AE3C08BAA}"/>
              </a:ext>
            </a:extLst>
          </p:cNvPr>
          <p:cNvSpPr txBox="1"/>
          <p:nvPr/>
        </p:nvSpPr>
        <p:spPr>
          <a:xfrm>
            <a:off x="345421" y="1890811"/>
            <a:ext cx="1133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no relationships with for-profit or not-for-profit organization to disclose. </a:t>
            </a:r>
          </a:p>
          <a:p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the following relationship to disclose.</a:t>
            </a:r>
            <a:endParaRPr lang="en-US" altLang="ko-KR" sz="24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8D76995-7299-2C76-9B65-A737648038EF}"/>
              </a:ext>
            </a:extLst>
          </p:cNvPr>
          <p:cNvGraphicFramePr>
            <a:graphicFrameLocks noGrp="1"/>
          </p:cNvGraphicFramePr>
          <p:nvPr/>
        </p:nvGraphicFramePr>
        <p:xfrm>
          <a:off x="1222370" y="3281352"/>
          <a:ext cx="748950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754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</a:t>
                      </a:r>
                      <a:r>
                        <a:rPr lang="en-US" altLang="ko-KR" sz="1800" b="1" baseline="0" dirty="0"/>
                        <a:t>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Grants/Research Support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Speaker’s bureau/Honoraria</a:t>
                      </a:r>
                      <a:endParaRPr lang="ko-KR" altLang="en-US" sz="1800" b="1" spc="-1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Consulting Fees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ko-KR" alt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  <a:endParaRPr lang="ko-KR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62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3ECC94-9BBB-DA26-6E78-02B4DEF790EA}"/>
              </a:ext>
            </a:extLst>
          </p:cNvPr>
          <p:cNvSpPr txBox="1"/>
          <p:nvPr/>
        </p:nvSpPr>
        <p:spPr>
          <a:xfrm>
            <a:off x="383072" y="1123524"/>
            <a:ext cx="767225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(Calibri, Size 45)</a:t>
            </a:r>
            <a:endParaRPr lang="ko-KR" altLang="en-US" sz="45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D03364-39DD-F3F3-5211-E9764D5FADC8}"/>
              </a:ext>
            </a:extLst>
          </p:cNvPr>
          <p:cNvSpPr txBox="1">
            <a:spLocks/>
          </p:cNvSpPr>
          <p:nvPr/>
        </p:nvSpPr>
        <p:spPr>
          <a:xfrm>
            <a:off x="383072" y="3024142"/>
            <a:ext cx="4197981" cy="10197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sz="18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</a:t>
            </a:r>
            <a:r>
              <a:rPr lang="en-US" altLang="ko-KR" sz="18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PhD, etc.</a:t>
            </a:r>
            <a:endParaRPr lang="en-US" sz="1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altLang="ko-KR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Korean </a:t>
            </a:r>
            <a:r>
              <a:rPr lang="ko-KR" alt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Society of Heart Failure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Seoul, Korea</a:t>
            </a:r>
            <a:endParaRPr lang="en-US" sz="1200" dirty="0">
              <a:latin typeface="Arial Narrow" charset="0"/>
              <a:cs typeface="Arial Narrow" charset="0"/>
            </a:endParaRPr>
          </a:p>
          <a:p>
            <a:pPr marL="0" indent="0" algn="r">
              <a:buFont typeface="Arial"/>
              <a:buNone/>
            </a:pPr>
            <a:endParaRPr lang="en-US" sz="1200" dirty="0"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7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DD08E5-B415-C6C8-67A1-AE909279311D}"/>
              </a:ext>
            </a:extLst>
          </p:cNvPr>
          <p:cNvSpPr txBox="1"/>
          <p:nvPr/>
        </p:nvSpPr>
        <p:spPr>
          <a:xfrm>
            <a:off x="87085" y="87086"/>
            <a:ext cx="350833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ko-KR" sz="5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Introduction</a:t>
            </a:r>
            <a:endParaRPr lang="ko-KR" altLang="en-US" sz="50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내용 개체 틀 13">
            <a:extLst>
              <a:ext uri="{FF2B5EF4-FFF2-40B4-BE49-F238E27FC236}">
                <a16:creationId xmlns:a16="http://schemas.microsoft.com/office/drawing/2014/main" id="{04088DF6-E1D9-A942-7FEB-F0B82202AA09}"/>
              </a:ext>
            </a:extLst>
          </p:cNvPr>
          <p:cNvSpPr txBox="1">
            <a:spLocks/>
          </p:cNvSpPr>
          <p:nvPr/>
        </p:nvSpPr>
        <p:spPr>
          <a:xfrm>
            <a:off x="340723" y="1120230"/>
            <a:ext cx="11510554" cy="2308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Aortic stenosis in ATTR amyloidosis</a:t>
            </a:r>
          </a:p>
          <a:p>
            <a:pPr>
              <a:lnSpc>
                <a:spcPct val="100000"/>
              </a:lnSpc>
            </a:pPr>
            <a:endParaRPr lang="en-US" altLang="ko-K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4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86</Words>
  <Application>Microsoft Office PowerPoint</Application>
  <PresentationFormat>와이드스크린</PresentationFormat>
  <Paragraphs>19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맑은 고딕</vt:lpstr>
      <vt:lpstr>Arial</vt:lpstr>
      <vt:lpstr>Arial Narrow</vt:lpstr>
      <vt:lpstr>Calibri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SEUNG MI</dc:creator>
  <cp:lastModifiedBy>Yim Cero</cp:lastModifiedBy>
  <cp:revision>8</cp:revision>
  <dcterms:created xsi:type="dcterms:W3CDTF">2022-05-20T05:41:41Z</dcterms:created>
  <dcterms:modified xsi:type="dcterms:W3CDTF">2022-07-28T07:28:43Z</dcterms:modified>
</cp:coreProperties>
</file>